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84" r:id="rId2"/>
    <p:sldId id="256" r:id="rId3"/>
    <p:sldId id="257" r:id="rId4"/>
    <p:sldId id="269" r:id="rId5"/>
    <p:sldId id="270" r:id="rId6"/>
    <p:sldId id="279" r:id="rId7"/>
    <p:sldId id="258" r:id="rId8"/>
    <p:sldId id="260" r:id="rId9"/>
    <p:sldId id="271" r:id="rId10"/>
    <p:sldId id="259" r:id="rId11"/>
    <p:sldId id="261" r:id="rId12"/>
    <p:sldId id="262" r:id="rId13"/>
    <p:sldId id="272" r:id="rId14"/>
    <p:sldId id="266" r:id="rId15"/>
    <p:sldId id="280" r:id="rId16"/>
    <p:sldId id="274" r:id="rId17"/>
    <p:sldId id="263" r:id="rId18"/>
    <p:sldId id="276" r:id="rId19"/>
    <p:sldId id="275" r:id="rId20"/>
    <p:sldId id="264" r:id="rId21"/>
    <p:sldId id="28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5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44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23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711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502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489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40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65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2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098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60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10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72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0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192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5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38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274B43-7730-4C0C-8FE2-0908FBE3A2D5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58FA11-6A01-4AAA-8E8F-8B3C6765D7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50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08B8-35E7-5B78-ABC2-2D30078A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 wood cafe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9A1BB-8CE5-6B40-B701-72C94B79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Anurag Jaswal (2111981049)</a:t>
            </a:r>
          </a:p>
          <a:p>
            <a:r>
              <a:rPr lang="en-IN" dirty="0"/>
              <a:t>Ansh Verma (2111981044)</a:t>
            </a:r>
          </a:p>
          <a:p>
            <a:r>
              <a:rPr lang="en-IN" dirty="0"/>
              <a:t>Anup Kumar Duya(2111981048)</a:t>
            </a:r>
          </a:p>
          <a:p>
            <a:r>
              <a:rPr lang="en-IN" dirty="0"/>
              <a:t>Biswajit Paria (2111981060)</a:t>
            </a:r>
          </a:p>
        </p:txBody>
      </p:sp>
    </p:spTree>
    <p:extLst>
      <p:ext uri="{BB962C8B-B14F-4D97-AF65-F5344CB8AC3E}">
        <p14:creationId xmlns:p14="http://schemas.microsoft.com/office/powerpoint/2010/main" val="3729678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E38D4-4C88-A762-EA9E-5EC5B74B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338"/>
            <a:ext cx="12192000" cy="6015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B6CB7-938D-752F-7D02-4BE1C1E48CA8}"/>
              </a:ext>
            </a:extLst>
          </p:cNvPr>
          <p:cNvSpPr txBox="1"/>
          <p:nvPr/>
        </p:nvSpPr>
        <p:spPr>
          <a:xfrm>
            <a:off x="4332514" y="-129391"/>
            <a:ext cx="6197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0"/>
              </a:rPr>
              <a:t>OUR MENU</a:t>
            </a:r>
          </a:p>
        </p:txBody>
      </p:sp>
    </p:spTree>
    <p:extLst>
      <p:ext uri="{BB962C8B-B14F-4D97-AF65-F5344CB8AC3E}">
        <p14:creationId xmlns:p14="http://schemas.microsoft.com/office/powerpoint/2010/main" val="3546062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56BEDC-75C8-2466-C960-743949397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064"/>
            <a:ext cx="12192000" cy="59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9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B63B0-4D75-CD85-CA50-C13692D5A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2"/>
            <a:ext cx="12192000" cy="60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89BFC-C22D-9150-EF9F-31F126705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3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A4299-3E91-908A-DE5B-B51C6532D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58E8A-0FCF-D163-9DEF-631F68057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57"/>
            <a:ext cx="12192000" cy="6096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FAB897E-5E36-A981-04EB-08FE15B19084}"/>
              </a:ext>
            </a:extLst>
          </p:cNvPr>
          <p:cNvSpPr/>
          <p:nvPr/>
        </p:nvSpPr>
        <p:spPr>
          <a:xfrm rot="20088070">
            <a:off x="3015151" y="703180"/>
            <a:ext cx="206227" cy="1608185"/>
          </a:xfrm>
          <a:prstGeom prst="up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798067-484A-1B25-1426-2B0769A1DF89}"/>
              </a:ext>
            </a:extLst>
          </p:cNvPr>
          <p:cNvSpPr/>
          <p:nvPr/>
        </p:nvSpPr>
        <p:spPr>
          <a:xfrm>
            <a:off x="2815771" y="2017486"/>
            <a:ext cx="2409372" cy="123371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ooper Black" panose="0208090404030B020404" pitchFamily="18" charset="0"/>
              </a:rPr>
              <a:t>CLICK SPECIAL OFFERS</a:t>
            </a:r>
          </a:p>
        </p:txBody>
      </p:sp>
    </p:spTree>
    <p:extLst>
      <p:ext uri="{BB962C8B-B14F-4D97-AF65-F5344CB8AC3E}">
        <p14:creationId xmlns:p14="http://schemas.microsoft.com/office/powerpoint/2010/main" val="3815287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DDBE7-8113-09EC-6729-A4048A23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486"/>
            <a:ext cx="12192000" cy="6008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6AF21-25A5-86B1-F8A6-DDD62AF85911}"/>
              </a:ext>
            </a:extLst>
          </p:cNvPr>
          <p:cNvSpPr txBox="1"/>
          <p:nvPr/>
        </p:nvSpPr>
        <p:spPr>
          <a:xfrm>
            <a:off x="5099424" y="-76413"/>
            <a:ext cx="6117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  <a:highlight>
                  <a:srgbClr val="FFFFFF"/>
                </a:highlight>
                <a:latin typeface="Book Antiqua" panose="02040602050305030304" pitchFamily="18" charset="0"/>
              </a:rPr>
              <a:t>Offers</a:t>
            </a:r>
          </a:p>
        </p:txBody>
      </p:sp>
    </p:spTree>
    <p:extLst>
      <p:ext uri="{BB962C8B-B14F-4D97-AF65-F5344CB8AC3E}">
        <p14:creationId xmlns:p14="http://schemas.microsoft.com/office/powerpoint/2010/main" val="307575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62C98-C16E-79AB-17B2-24E15DCEF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338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2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F61CE-3DAB-9125-89FB-E2355A971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486"/>
            <a:ext cx="12192000" cy="5936343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70997B30-7C4E-3C13-93C5-927F3EDCE0B8}"/>
              </a:ext>
            </a:extLst>
          </p:cNvPr>
          <p:cNvSpPr/>
          <p:nvPr/>
        </p:nvSpPr>
        <p:spPr>
          <a:xfrm rot="2640986">
            <a:off x="5186623" y="667539"/>
            <a:ext cx="120675" cy="2318860"/>
          </a:xfrm>
          <a:prstGeom prst="downArrow">
            <a:avLst/>
          </a:prstGeom>
          <a:solidFill>
            <a:schemeClr val="bg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63399A-624C-D418-41F7-8DBECCF06AA0}"/>
              </a:ext>
            </a:extLst>
          </p:cNvPr>
          <p:cNvSpPr/>
          <p:nvPr/>
        </p:nvSpPr>
        <p:spPr>
          <a:xfrm>
            <a:off x="5570893" y="722649"/>
            <a:ext cx="4714640" cy="68942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B0F0"/>
                </a:solidFill>
                <a:latin typeface="Chiller" panose="04020404031007020602" pitchFamily="82" charset="0"/>
              </a:rPr>
              <a:t>BOOK YOUR OWN TABLE</a:t>
            </a:r>
          </a:p>
        </p:txBody>
      </p:sp>
    </p:spTree>
    <p:extLst>
      <p:ext uri="{BB962C8B-B14F-4D97-AF65-F5344CB8AC3E}">
        <p14:creationId xmlns:p14="http://schemas.microsoft.com/office/powerpoint/2010/main" val="1849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8C255-736F-6F9C-AD63-E561433A5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745"/>
            <a:ext cx="12192000" cy="60814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A9D18-70A4-5528-1893-1B8534B68483}"/>
              </a:ext>
            </a:extLst>
          </p:cNvPr>
          <p:cNvSpPr txBox="1"/>
          <p:nvPr/>
        </p:nvSpPr>
        <p:spPr>
          <a:xfrm>
            <a:off x="2521857" y="-145586"/>
            <a:ext cx="7681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</a:rPr>
              <a:t>CHOOSE YOUR MILKSHAKE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04CFB37-91F9-B8C1-7DD9-E9CBC9142A8F}"/>
              </a:ext>
            </a:extLst>
          </p:cNvPr>
          <p:cNvSpPr/>
          <p:nvPr/>
        </p:nvSpPr>
        <p:spPr>
          <a:xfrm rot="3709608">
            <a:off x="4206347" y="-4281"/>
            <a:ext cx="224570" cy="1982384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7AE5F7B-AD3D-D08E-A892-6EEF17E28749}"/>
              </a:ext>
            </a:extLst>
          </p:cNvPr>
          <p:cNvSpPr/>
          <p:nvPr/>
        </p:nvSpPr>
        <p:spPr>
          <a:xfrm rot="18117125">
            <a:off x="7846360" y="93019"/>
            <a:ext cx="244337" cy="1829221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E80240F-939F-B69C-2CEE-87AEE7568EA4}"/>
              </a:ext>
            </a:extLst>
          </p:cNvPr>
          <p:cNvSpPr/>
          <p:nvPr/>
        </p:nvSpPr>
        <p:spPr>
          <a:xfrm rot="21198775">
            <a:off x="5924824" y="476601"/>
            <a:ext cx="244187" cy="1060676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8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85546E-3DC7-06C8-0721-4029AA0B9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746"/>
            <a:ext cx="12192000" cy="57578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114FC1-C271-3604-55FA-B816DC3EFE86}"/>
              </a:ext>
            </a:extLst>
          </p:cNvPr>
          <p:cNvSpPr txBox="1"/>
          <p:nvPr/>
        </p:nvSpPr>
        <p:spPr>
          <a:xfrm>
            <a:off x="189963" y="26305"/>
            <a:ext cx="572785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82550">
              <a:bevelT w="127000" h="127000" prst="relaxedInset"/>
              <a:bevelB w="31750" h="69850"/>
            </a:sp3d>
          </a:bodyPr>
          <a:lstStyle/>
          <a:p>
            <a: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Home Page of our site</a:t>
            </a:r>
          </a:p>
        </p:txBody>
      </p:sp>
    </p:spTree>
    <p:extLst>
      <p:ext uri="{BB962C8B-B14F-4D97-AF65-F5344CB8AC3E}">
        <p14:creationId xmlns:p14="http://schemas.microsoft.com/office/powerpoint/2010/main" val="3649648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5F87A-32F4-26B6-1A79-1FBAE90C3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5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DB44D-F3CC-E5A9-0396-802248D92D78}"/>
              </a:ext>
            </a:extLst>
          </p:cNvPr>
          <p:cNvSpPr txBox="1"/>
          <p:nvPr/>
        </p:nvSpPr>
        <p:spPr>
          <a:xfrm>
            <a:off x="2590799" y="-101599"/>
            <a:ext cx="619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solidFill>
                  <a:schemeClr val="accent4">
                    <a:lumMod val="75000"/>
                  </a:schemeClr>
                </a:solidFill>
                <a:latin typeface="Bauhaus 93" panose="04030905020B02020C02" pitchFamily="82" charset="0"/>
              </a:rPr>
              <a:t>CHOOSE YOUR COFFEE</a:t>
            </a:r>
          </a:p>
        </p:txBody>
      </p:sp>
    </p:spTree>
    <p:extLst>
      <p:ext uri="{BB962C8B-B14F-4D97-AF65-F5344CB8AC3E}">
        <p14:creationId xmlns:p14="http://schemas.microsoft.com/office/powerpoint/2010/main" val="36306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B26FB7-0798-DE9C-9CE5-530BDF15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8" y="475343"/>
            <a:ext cx="11219543" cy="5907314"/>
          </a:xfrm>
          <a:prstGeom prst="rect">
            <a:avLst/>
          </a:prstGeom>
        </p:spPr>
      </p:pic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611679BA-7275-A2DB-9AD7-DD4E0EACFA3A}"/>
              </a:ext>
            </a:extLst>
          </p:cNvPr>
          <p:cNvSpPr txBox="1"/>
          <p:nvPr/>
        </p:nvSpPr>
        <p:spPr>
          <a:xfrm>
            <a:off x="1380566" y="2068032"/>
            <a:ext cx="9798422" cy="1569660"/>
          </a:xfrm>
          <a:prstGeom prst="rect">
            <a:avLst/>
          </a:prstGeom>
          <a:scene3d>
            <a:camera prst="orthographicFront"/>
            <a:lightRig rig="freezing" dir="t"/>
          </a:scene3d>
          <a:sp3d extrusionH="76200">
            <a:bevelT w="222250" h="19050" prst="softRound"/>
            <a:bevelB w="139700" h="101600" prst="divot"/>
            <a:extrusionClr>
              <a:schemeClr val="tx2">
                <a:lumMod val="50000"/>
                <a:lumOff val="50000"/>
              </a:schemeClr>
            </a:extrusionClr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rgbClr val="FFC000"/>
                </a:solidFill>
                <a:latin typeface="Book Antiqua" panose="0204060205030503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36078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6B11C-5074-546B-EFAB-5DEE2A91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524"/>
            <a:ext cx="12192000" cy="597217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8B80DE33-B2ED-182B-BDD6-FBB917DA88C8}"/>
              </a:ext>
            </a:extLst>
          </p:cNvPr>
          <p:cNvSpPr/>
          <p:nvPr/>
        </p:nvSpPr>
        <p:spPr>
          <a:xfrm rot="8233572">
            <a:off x="3264878" y="504266"/>
            <a:ext cx="280414" cy="2414286"/>
          </a:xfrm>
          <a:prstGeom prst="downArrow">
            <a:avLst/>
          </a:prstGeom>
          <a:solidFill>
            <a:schemeClr val="bg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66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AAA945-B8F1-D130-689B-E4C097A70EBC}"/>
              </a:ext>
            </a:extLst>
          </p:cNvPr>
          <p:cNvSpPr/>
          <p:nvPr/>
        </p:nvSpPr>
        <p:spPr>
          <a:xfrm>
            <a:off x="4132297" y="2554514"/>
            <a:ext cx="2555373" cy="1103086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002060"/>
                </a:solidFill>
                <a:latin typeface="Cooper Black" panose="0208090404030B020404" pitchFamily="18" charset="0"/>
              </a:rPr>
              <a:t>OUR SECTIONS</a:t>
            </a:r>
          </a:p>
        </p:txBody>
      </p:sp>
    </p:spTree>
    <p:extLst>
      <p:ext uri="{BB962C8B-B14F-4D97-AF65-F5344CB8AC3E}">
        <p14:creationId xmlns:p14="http://schemas.microsoft.com/office/powerpoint/2010/main" val="1289656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05D7C-65AA-5819-1C4F-935A15011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943"/>
            <a:ext cx="12192000" cy="6023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C9B1F3-6931-6EB9-97D1-702701D6188B}"/>
              </a:ext>
            </a:extLst>
          </p:cNvPr>
          <p:cNvSpPr txBox="1"/>
          <p:nvPr/>
        </p:nvSpPr>
        <p:spPr>
          <a:xfrm>
            <a:off x="3839028" y="-115195"/>
            <a:ext cx="451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ooper Black" panose="0208090404030B020404" pitchFamily="18" charset="0"/>
              </a:rPr>
              <a:t>OUR PAGES</a:t>
            </a:r>
          </a:p>
        </p:txBody>
      </p:sp>
    </p:spTree>
    <p:extLst>
      <p:ext uri="{BB962C8B-B14F-4D97-AF65-F5344CB8AC3E}">
        <p14:creationId xmlns:p14="http://schemas.microsoft.com/office/powerpoint/2010/main" val="22906520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29DC7-77D9-C12B-83F8-29877985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57"/>
            <a:ext cx="12192000" cy="5921829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44DEC11-DF0C-2236-1473-6A3D77FC89F4}"/>
              </a:ext>
            </a:extLst>
          </p:cNvPr>
          <p:cNvSpPr/>
          <p:nvPr/>
        </p:nvSpPr>
        <p:spPr>
          <a:xfrm rot="1594523">
            <a:off x="5784208" y="3497708"/>
            <a:ext cx="188154" cy="1955231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09B4A0-2208-5D2D-571A-5C59E0E334D6}"/>
              </a:ext>
            </a:extLst>
          </p:cNvPr>
          <p:cNvSpPr/>
          <p:nvPr/>
        </p:nvSpPr>
        <p:spPr>
          <a:xfrm>
            <a:off x="5878285" y="2801257"/>
            <a:ext cx="5065485" cy="108857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Cooper Black" panose="0208090404030B020404" pitchFamily="18" charset="0"/>
              </a:rPr>
              <a:t>SIGN UP FOR NEWSLETTER </a:t>
            </a:r>
          </a:p>
        </p:txBody>
      </p:sp>
    </p:spTree>
    <p:extLst>
      <p:ext uri="{BB962C8B-B14F-4D97-AF65-F5344CB8AC3E}">
        <p14:creationId xmlns:p14="http://schemas.microsoft.com/office/powerpoint/2010/main" val="346069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58E8A-0FCF-D163-9DEF-631F68057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57"/>
            <a:ext cx="12192000" cy="6096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FAB897E-5E36-A981-04EB-08FE15B19084}"/>
              </a:ext>
            </a:extLst>
          </p:cNvPr>
          <p:cNvSpPr/>
          <p:nvPr/>
        </p:nvSpPr>
        <p:spPr>
          <a:xfrm rot="20088070">
            <a:off x="2478122" y="761235"/>
            <a:ext cx="206227" cy="1608185"/>
          </a:xfrm>
          <a:prstGeom prst="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798067-484A-1B25-1426-2B0769A1DF89}"/>
              </a:ext>
            </a:extLst>
          </p:cNvPr>
          <p:cNvSpPr/>
          <p:nvPr/>
        </p:nvSpPr>
        <p:spPr>
          <a:xfrm>
            <a:off x="2815771" y="2017486"/>
            <a:ext cx="1988458" cy="1016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Cooper Black" panose="0208090404030B020404" pitchFamily="18" charset="0"/>
              </a:rPr>
              <a:t>CLICK MENU</a:t>
            </a:r>
          </a:p>
        </p:txBody>
      </p:sp>
    </p:spTree>
    <p:extLst>
      <p:ext uri="{BB962C8B-B14F-4D97-AF65-F5344CB8AC3E}">
        <p14:creationId xmlns:p14="http://schemas.microsoft.com/office/powerpoint/2010/main" val="919588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45094-899E-9971-DF29-0A0E0357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25"/>
            <a:ext cx="12192000" cy="6000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4C69D-97CC-A985-533F-713987D511F5}"/>
              </a:ext>
            </a:extLst>
          </p:cNvPr>
          <p:cNvSpPr txBox="1"/>
          <p:nvPr/>
        </p:nvSpPr>
        <p:spPr>
          <a:xfrm>
            <a:off x="3639244" y="-172411"/>
            <a:ext cx="6618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0"/>
              </a:rPr>
              <a:t>OUR FOOD MENU</a:t>
            </a:r>
          </a:p>
        </p:txBody>
      </p:sp>
    </p:spTree>
    <p:extLst>
      <p:ext uri="{BB962C8B-B14F-4D97-AF65-F5344CB8AC3E}">
        <p14:creationId xmlns:p14="http://schemas.microsoft.com/office/powerpoint/2010/main" val="4631860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2DCA8-EE2C-FE64-4B7A-10F37934E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775"/>
            <a:ext cx="12192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9261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8D14E-17A3-A11A-C4B2-101FABDBA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58"/>
            <a:ext cx="12192000" cy="603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205</TotalTime>
  <Words>60</Words>
  <Application>Microsoft Office PowerPoint</Application>
  <PresentationFormat>Widescreen</PresentationFormat>
  <Paragraphs>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Bauhaus 93</vt:lpstr>
      <vt:lpstr>Book Antiqua</vt:lpstr>
      <vt:lpstr>Chiller</vt:lpstr>
      <vt:lpstr>Cooper Black</vt:lpstr>
      <vt:lpstr>Garamond</vt:lpstr>
      <vt:lpstr>Organic</vt:lpstr>
      <vt:lpstr>Pine wood cafe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anupamjana478@gmail.com</dc:creator>
  <cp:lastModifiedBy>Ansh Verma</cp:lastModifiedBy>
  <cp:revision>2</cp:revision>
  <dcterms:created xsi:type="dcterms:W3CDTF">2023-04-04T18:23:11Z</dcterms:created>
  <dcterms:modified xsi:type="dcterms:W3CDTF">2023-04-05T05:46:39Z</dcterms:modified>
</cp:coreProperties>
</file>